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354" autoAdjust="0"/>
  </p:normalViewPr>
  <p:slideViewPr>
    <p:cSldViewPr>
      <p:cViewPr varScale="1">
        <p:scale>
          <a:sx n="70" d="100"/>
          <a:sy n="70" d="100"/>
        </p:scale>
        <p:origin x="-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25F32A-7091-4E7A-A994-C9AD182684D0}" type="datetimeFigureOut">
              <a:rPr lang="en-CA" smtClean="0"/>
              <a:t>2017-03-12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F32BCC-85F4-4E13-A7BE-997C7A9F0E2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MATTER &amp; THE PARTICLE MODEL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CA" dirty="0" smtClean="0"/>
              <a:t>MATTER</a:t>
            </a:r>
            <a:endParaRPr lang="en-CA" dirty="0" smtClean="0"/>
          </a:p>
          <a:p>
            <a:pPr marL="342900" indent="-342900">
              <a:buFontTx/>
              <a:buChar char="-"/>
            </a:pPr>
            <a:r>
              <a:rPr lang="en-CA" dirty="0" smtClean="0"/>
              <a:t>THE PARTICLE MODEL</a:t>
            </a:r>
          </a:p>
          <a:p>
            <a:pPr marL="342900" indent="-342900">
              <a:buFontTx/>
              <a:buChar char="-"/>
            </a:pPr>
            <a:r>
              <a:rPr lang="en-CA" dirty="0" smtClean="0"/>
              <a:t>PHASES OF MATTER</a:t>
            </a:r>
          </a:p>
          <a:p>
            <a:pPr marL="342900" indent="-342900">
              <a:buFontTx/>
              <a:buChar char="-"/>
            </a:pPr>
            <a:r>
              <a:rPr lang="en-CA" dirty="0" smtClean="0"/>
              <a:t>MOLECULES &amp; ATOMS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822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MATTER &amp; THE PARTICLE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Matter is anything that has volume &amp; mass (takes up space)</a:t>
            </a:r>
          </a:p>
          <a:p>
            <a:endParaRPr lang="en-CA" sz="2800" dirty="0" smtClean="0"/>
          </a:p>
          <a:p>
            <a:r>
              <a:rPr lang="en-CA" sz="2800" dirty="0" smtClean="0"/>
              <a:t>The particle model</a:t>
            </a:r>
          </a:p>
          <a:p>
            <a:pPr lvl="1"/>
            <a:r>
              <a:rPr lang="en-CA" sz="2400" dirty="0" smtClean="0"/>
              <a:t>Matter is made up of particles that are extremely small</a:t>
            </a:r>
          </a:p>
          <a:p>
            <a:pPr lvl="1"/>
            <a:r>
              <a:rPr lang="en-CA" sz="2400" dirty="0" smtClean="0"/>
              <a:t>These particles are in constant movement</a:t>
            </a:r>
          </a:p>
          <a:p>
            <a:pPr lvl="1"/>
            <a:r>
              <a:rPr lang="en-CA" sz="2400" dirty="0" smtClean="0"/>
              <a:t>When temperature increases, the movement of these particles increases</a:t>
            </a:r>
          </a:p>
          <a:p>
            <a:pPr lvl="1"/>
            <a:r>
              <a:rPr lang="en-CA" sz="2400" dirty="0" smtClean="0"/>
              <a:t>The particles are held together by forces of attraction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4954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PHASES OF MATTER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12" descr="Screen Shot 2013-05-09 at 12.41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" b="1259"/>
          <a:stretch>
            <a:fillRect/>
          </a:stretch>
        </p:blipFill>
        <p:spPr>
          <a:xfrm>
            <a:off x="1371600" y="2597544"/>
            <a:ext cx="6400800" cy="298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5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 descr="Screen Shot 2013-05-09 at 3.00.3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9672" y="3380679"/>
            <a:ext cx="2715660" cy="2745483"/>
          </a:xfrm>
          <a:prstGeom prst="rect">
            <a:avLst/>
          </a:prstGeom>
        </p:spPr>
      </p:pic>
      <p:pic>
        <p:nvPicPr>
          <p:cNvPr id="4" name="Content Placeholder 7" descr="255718_stock-photo-three-melting-ice-cub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r="16985"/>
          <a:stretch>
            <a:fillRect/>
          </a:stretch>
        </p:blipFill>
        <p:spPr>
          <a:xfrm>
            <a:off x="4932040" y="3300464"/>
            <a:ext cx="2592288" cy="2620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252728"/>
          </a:xfrm>
        </p:spPr>
        <p:txBody>
          <a:bodyPr>
            <a:noAutofit/>
          </a:bodyPr>
          <a:lstStyle/>
          <a:p>
            <a:r>
              <a:rPr lang="en-CA" sz="4400" dirty="0" smtClean="0"/>
              <a:t>PHASES OF MATTER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84575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CA" b="1" u="sng" dirty="0" smtClean="0"/>
              <a:t>SOLIDS</a:t>
            </a:r>
          </a:p>
          <a:p>
            <a:r>
              <a:rPr lang="en-CA" sz="2400" dirty="0"/>
              <a:t>S</a:t>
            </a:r>
            <a:r>
              <a:rPr lang="en-CA" sz="2400" dirty="0" smtClean="0"/>
              <a:t>olids </a:t>
            </a:r>
            <a:r>
              <a:rPr lang="en-CA" sz="2400" dirty="0"/>
              <a:t>are composed of particles held together by invisible </a:t>
            </a:r>
            <a:r>
              <a:rPr lang="en-CA" sz="2400" dirty="0" smtClean="0"/>
              <a:t>links. </a:t>
            </a:r>
          </a:p>
          <a:p>
            <a:pPr marL="118872" indent="0">
              <a:buNone/>
            </a:pPr>
            <a:r>
              <a:rPr lang="en-CA" sz="2400" b="1" u="sng" dirty="0" smtClean="0"/>
              <a:t>These </a:t>
            </a:r>
            <a:r>
              <a:rPr lang="en-CA" sz="2400" b="1" u="sng" dirty="0"/>
              <a:t>ties are so strong that the particles can not move </a:t>
            </a:r>
            <a:r>
              <a:rPr lang="en-CA" sz="2400" b="1" u="sng" dirty="0" smtClean="0"/>
              <a:t>freely</a:t>
            </a:r>
            <a:r>
              <a:rPr lang="en-CA" sz="2400" dirty="0" smtClean="0"/>
              <a:t>.</a:t>
            </a:r>
          </a:p>
          <a:p>
            <a:pPr marL="118872" indent="0">
              <a:buNone/>
            </a:pPr>
            <a:r>
              <a:rPr lang="en-CA" sz="2400" b="1" u="sng" dirty="0" smtClean="0"/>
              <a:t>The </a:t>
            </a:r>
            <a:r>
              <a:rPr lang="en-CA" sz="2400" b="1" u="sng" dirty="0"/>
              <a:t>particles can </a:t>
            </a:r>
            <a:r>
              <a:rPr lang="en-CA" sz="2400" b="1" u="sng" dirty="0" smtClean="0"/>
              <a:t>only vibrate</a:t>
            </a:r>
            <a:r>
              <a:rPr lang="en-CA" sz="2400" dirty="0" smtClean="0"/>
              <a:t>. </a:t>
            </a:r>
            <a:r>
              <a:rPr lang="en-CA" sz="2400" b="1" u="sng" dirty="0" smtClean="0"/>
              <a:t>Their </a:t>
            </a:r>
            <a:r>
              <a:rPr lang="en-CA" sz="2400" b="1" u="sng" dirty="0"/>
              <a:t>particles are held </a:t>
            </a:r>
            <a:r>
              <a:rPr lang="en-CA" sz="2400" b="1" u="sng" dirty="0" smtClean="0"/>
              <a:t>together</a:t>
            </a:r>
            <a:r>
              <a:rPr lang="en-CA" sz="2400" dirty="0" smtClean="0"/>
              <a:t>. </a:t>
            </a:r>
          </a:p>
          <a:p>
            <a:pPr marL="118872" indent="0">
              <a:buNone/>
            </a:pPr>
            <a:endParaRPr lang="en-CA" sz="2400" dirty="0" smtClean="0"/>
          </a:p>
          <a:p>
            <a:pPr marL="118872" indent="0">
              <a:buNone/>
            </a:pPr>
            <a:endParaRPr lang="en-CA" sz="2400" dirty="0"/>
          </a:p>
          <a:p>
            <a:pPr marL="118872" indent="0">
              <a:buNone/>
            </a:pPr>
            <a:endParaRPr lang="en-CA" sz="2400" dirty="0" smtClean="0"/>
          </a:p>
          <a:p>
            <a:pPr marL="118872" indent="0">
              <a:buNone/>
            </a:pPr>
            <a:endParaRPr lang="en-CA" sz="2400" dirty="0"/>
          </a:p>
          <a:p>
            <a:pPr marL="118872" indent="0">
              <a:buNone/>
            </a:pPr>
            <a:endParaRPr lang="en-CA" sz="2400" dirty="0" smtClean="0"/>
          </a:p>
          <a:p>
            <a:pPr marL="118872" indent="0">
              <a:buNone/>
            </a:pPr>
            <a:endParaRPr lang="en-CA" sz="2400" dirty="0"/>
          </a:p>
          <a:p>
            <a:pPr marL="118872" indent="0">
              <a:buNone/>
            </a:pPr>
            <a:endParaRPr lang="en-CA" sz="2400" dirty="0" smtClean="0"/>
          </a:p>
          <a:p>
            <a:pPr marL="118872" indent="0">
              <a:buNone/>
            </a:pPr>
            <a:endParaRPr lang="en-CA" sz="2400" dirty="0" smtClean="0"/>
          </a:p>
          <a:p>
            <a:r>
              <a:rPr lang="en-CA" sz="2400" dirty="0" smtClean="0"/>
              <a:t>Solids </a:t>
            </a:r>
            <a:r>
              <a:rPr lang="en-CA" sz="2400" dirty="0"/>
              <a:t>have a definite shape and occupy a measurable volume</a:t>
            </a:r>
          </a:p>
        </p:txBody>
      </p:sp>
    </p:spTree>
    <p:extLst>
      <p:ext uri="{BB962C8B-B14F-4D97-AF65-F5344CB8AC3E}">
        <p14:creationId xmlns:p14="http://schemas.microsoft.com/office/powerpoint/2010/main" val="199232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lass-of-water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76" t="6784" r="-13764"/>
          <a:stretch/>
        </p:blipFill>
        <p:spPr>
          <a:xfrm>
            <a:off x="5076056" y="3284984"/>
            <a:ext cx="2421874" cy="2448272"/>
          </a:xfrm>
          <a:prstGeom prst="rect">
            <a:avLst/>
          </a:prstGeom>
        </p:spPr>
      </p:pic>
      <p:pic>
        <p:nvPicPr>
          <p:cNvPr id="4" name="Content Placeholder 6" descr="Screen Shot 2013-05-09 at 3.01.56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6302" y="3307881"/>
            <a:ext cx="2399029" cy="2425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12968" cy="1252728"/>
          </a:xfrm>
        </p:spPr>
        <p:txBody>
          <a:bodyPr>
            <a:noAutofit/>
          </a:bodyPr>
          <a:lstStyle/>
          <a:p>
            <a:r>
              <a:rPr lang="en-CA" sz="4400" dirty="0" smtClean="0"/>
              <a:t>PHASES OF MATTER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98410"/>
            <a:ext cx="8229600" cy="5445224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CA" b="1" u="sng" dirty="0" smtClean="0"/>
              <a:t>LIQUIDS</a:t>
            </a:r>
          </a:p>
          <a:p>
            <a:r>
              <a:rPr lang="en-CA" sz="2400" dirty="0"/>
              <a:t>The links which connect the liquid particles are lower than those linking the solid </a:t>
            </a:r>
            <a:r>
              <a:rPr lang="en-CA" sz="2400" dirty="0" smtClean="0"/>
              <a:t>particles. </a:t>
            </a:r>
            <a:r>
              <a:rPr lang="en-CA" sz="2400" b="1" u="sng" dirty="0" smtClean="0"/>
              <a:t>The </a:t>
            </a:r>
            <a:r>
              <a:rPr lang="en-CA" sz="2400" b="1" u="sng" dirty="0"/>
              <a:t>particles </a:t>
            </a:r>
            <a:r>
              <a:rPr lang="en-CA" sz="2400" b="1" u="sng" dirty="0" smtClean="0"/>
              <a:t>are slightly free and can </a:t>
            </a:r>
            <a:r>
              <a:rPr lang="en-CA" sz="2400" b="1" u="sng" dirty="0"/>
              <a:t>move </a:t>
            </a:r>
            <a:r>
              <a:rPr lang="en-CA" sz="2400" b="1" u="sng" dirty="0" smtClean="0"/>
              <a:t>slowly</a:t>
            </a:r>
            <a:r>
              <a:rPr lang="en-CA" sz="2400" dirty="0" smtClean="0"/>
              <a:t>. </a:t>
            </a: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Liquid </a:t>
            </a:r>
            <a:r>
              <a:rPr lang="en-CA" sz="2400" dirty="0"/>
              <a:t>will not retain their </a:t>
            </a:r>
            <a:r>
              <a:rPr lang="en-CA" sz="2400" dirty="0" smtClean="0"/>
              <a:t>shape. It has a definite volume. </a:t>
            </a:r>
          </a:p>
          <a:p>
            <a:r>
              <a:rPr lang="en-CA" sz="2400" dirty="0" smtClean="0"/>
              <a:t>A </a:t>
            </a:r>
            <a:r>
              <a:rPr lang="en-CA" sz="2400" dirty="0"/>
              <a:t>liquid takes the shape of the container in which it is placed</a:t>
            </a:r>
          </a:p>
        </p:txBody>
      </p:sp>
    </p:spTree>
    <p:extLst>
      <p:ext uri="{BB962C8B-B14F-4D97-AF65-F5344CB8AC3E}">
        <p14:creationId xmlns:p14="http://schemas.microsoft.com/office/powerpoint/2010/main" val="104034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 descr="Steam-Now-Produced-from-Almost-Freezing-Water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2" r="19372"/>
          <a:stretch/>
        </p:blipFill>
        <p:spPr>
          <a:xfrm>
            <a:off x="5292080" y="3501008"/>
            <a:ext cx="2136775" cy="2160241"/>
          </a:xfrm>
          <a:prstGeom prst="rect">
            <a:avLst/>
          </a:prstGeom>
        </p:spPr>
      </p:pic>
      <p:pic>
        <p:nvPicPr>
          <p:cNvPr id="5" name="Content Placeholder 8" descr="Screen Shot 2013-05-09 at 3.04.42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4"/>
          <a:stretch/>
        </p:blipFill>
        <p:spPr>
          <a:xfrm>
            <a:off x="2195736" y="3526277"/>
            <a:ext cx="2139596" cy="216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52728"/>
          </a:xfrm>
        </p:spPr>
        <p:txBody>
          <a:bodyPr>
            <a:noAutofit/>
          </a:bodyPr>
          <a:lstStyle/>
          <a:p>
            <a:r>
              <a:rPr lang="en-CA" sz="4400" dirty="0" smtClean="0"/>
              <a:t>PHASES OF MATTER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040" y="1614294"/>
            <a:ext cx="8640960" cy="5229200"/>
          </a:xfrm>
        </p:spPr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CA" b="1" u="sng" dirty="0" smtClean="0"/>
              <a:t>GAS</a:t>
            </a:r>
          </a:p>
          <a:p>
            <a:r>
              <a:rPr lang="en-CA" sz="2400" dirty="0">
                <a:solidFill>
                  <a:schemeClr val="accent3">
                    <a:lumMod val="75000"/>
                  </a:schemeClr>
                </a:solidFill>
              </a:rPr>
              <a:t>The links between the particles of gas are even lower than those linking the particles of a </a:t>
            </a:r>
            <a:r>
              <a:rPr lang="en-CA" sz="2400" dirty="0" smtClean="0">
                <a:solidFill>
                  <a:schemeClr val="accent3">
                    <a:lumMod val="75000"/>
                  </a:schemeClr>
                </a:solidFill>
              </a:rPr>
              <a:t>liquid. </a:t>
            </a:r>
            <a:r>
              <a:rPr lang="en-CA" sz="2400" b="1" u="sng" dirty="0" smtClean="0">
                <a:solidFill>
                  <a:schemeClr val="accent3">
                    <a:lumMod val="75000"/>
                  </a:schemeClr>
                </a:solidFill>
              </a:rPr>
              <a:t>Particles </a:t>
            </a:r>
            <a:r>
              <a:rPr lang="en-CA" sz="2400" b="1" u="sng" dirty="0">
                <a:solidFill>
                  <a:schemeClr val="accent3">
                    <a:lumMod val="75000"/>
                  </a:schemeClr>
                </a:solidFill>
              </a:rPr>
              <a:t>can move much more freely than those of solids and liquids - There are large gaps between the particles </a:t>
            </a:r>
            <a:endParaRPr lang="en-CA" sz="24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r>
              <a:rPr lang="en-CA" sz="2400" dirty="0" smtClean="0">
                <a:solidFill>
                  <a:srgbClr val="FF0000"/>
                </a:solidFill>
              </a:rPr>
              <a:t>As </a:t>
            </a:r>
            <a:r>
              <a:rPr lang="en-CA" sz="2400" dirty="0">
                <a:solidFill>
                  <a:srgbClr val="FF0000"/>
                </a:solidFill>
              </a:rPr>
              <a:t>their particles can move very </a:t>
            </a:r>
            <a:r>
              <a:rPr lang="en-CA" sz="2400" dirty="0" smtClean="0">
                <a:solidFill>
                  <a:srgbClr val="FF0000"/>
                </a:solidFill>
              </a:rPr>
              <a:t>freely, gas </a:t>
            </a:r>
            <a:r>
              <a:rPr lang="en-CA" sz="2400" dirty="0">
                <a:solidFill>
                  <a:srgbClr val="FF0000"/>
                </a:solidFill>
              </a:rPr>
              <a:t>particles can circulate in all </a:t>
            </a:r>
            <a:r>
              <a:rPr lang="en-CA" sz="2400" dirty="0" smtClean="0">
                <a:solidFill>
                  <a:srgbClr val="FF0000"/>
                </a:solidFill>
              </a:rPr>
              <a:t>directions. No definite shape or volume 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A </a:t>
            </a:r>
            <a:r>
              <a:rPr lang="en-CA" sz="2400" dirty="0">
                <a:solidFill>
                  <a:srgbClr val="FF0000"/>
                </a:solidFill>
              </a:rPr>
              <a:t>gas spreads to fill the space of a container or a </a:t>
            </a:r>
            <a:r>
              <a:rPr lang="en-CA" sz="2400" dirty="0" smtClean="0">
                <a:solidFill>
                  <a:srgbClr val="FF0000"/>
                </a:solidFill>
              </a:rPr>
              <a:t>part.</a:t>
            </a:r>
            <a:endParaRPr lang="en-CA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0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12968" cy="1252728"/>
          </a:xfrm>
        </p:spPr>
        <p:txBody>
          <a:bodyPr>
            <a:noAutofit/>
          </a:bodyPr>
          <a:lstStyle/>
          <a:p>
            <a:r>
              <a:rPr lang="en-CA" sz="4400" dirty="0" smtClean="0"/>
              <a:t>PHASES OF MATTER</a:t>
            </a:r>
            <a:endParaRPr lang="en-CA" sz="4400" dirty="0"/>
          </a:p>
        </p:txBody>
      </p:sp>
      <p:pic>
        <p:nvPicPr>
          <p:cNvPr id="4" name="Content Placeholder 3" descr="slg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6"/>
          <a:stretch/>
        </p:blipFill>
        <p:spPr>
          <a:xfrm>
            <a:off x="467544" y="1628800"/>
            <a:ext cx="8229600" cy="3837812"/>
          </a:xfrm>
        </p:spPr>
      </p:pic>
      <p:sp>
        <p:nvSpPr>
          <p:cNvPr id="5" name="TextBox 4"/>
          <p:cNvSpPr txBox="1"/>
          <p:nvPr/>
        </p:nvSpPr>
        <p:spPr>
          <a:xfrm>
            <a:off x="323527" y="5478323"/>
            <a:ext cx="2842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SOLIDS </a:t>
            </a:r>
          </a:p>
          <a:p>
            <a:r>
              <a:rPr lang="en-CA" dirty="0" smtClean="0"/>
              <a:t>Particles do not move freely</a:t>
            </a:r>
          </a:p>
          <a:p>
            <a:pPr algn="ctr"/>
            <a:r>
              <a:rPr lang="en-CA" dirty="0" smtClean="0"/>
              <a:t>Vibration only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165972" y="5484054"/>
            <a:ext cx="2878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LIQUID</a:t>
            </a:r>
          </a:p>
          <a:p>
            <a:r>
              <a:rPr lang="en-CA" dirty="0" smtClean="0"/>
              <a:t>Particles small  movements</a:t>
            </a:r>
          </a:p>
          <a:p>
            <a:pPr algn="ctr"/>
            <a:r>
              <a:rPr lang="en-CA" dirty="0" smtClean="0"/>
              <a:t> Move slowly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044867" y="5484054"/>
            <a:ext cx="2847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GAS</a:t>
            </a:r>
          </a:p>
          <a:p>
            <a:r>
              <a:rPr lang="en-CA" dirty="0" smtClean="0"/>
              <a:t>Particles FREE movements</a:t>
            </a:r>
          </a:p>
          <a:p>
            <a:pPr algn="ctr"/>
            <a:r>
              <a:rPr lang="en-CA" dirty="0" smtClean="0"/>
              <a:t>Move fast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431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MOLECULES &amp; ATOMS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atom is the smallest particle in matter. It cannot be divided by chemical means</a:t>
            </a:r>
          </a:p>
          <a:p>
            <a:endParaRPr lang="en-CA" dirty="0" smtClean="0"/>
          </a:p>
          <a:p>
            <a:r>
              <a:rPr lang="en-CA" dirty="0" smtClean="0"/>
              <a:t>A molecule is a group of two or more atoms held together by chemical bonds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71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MOLECULES &amp; ATOMS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284" y="1556792"/>
            <a:ext cx="330517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93074"/>
            <a:ext cx="2160240" cy="19242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Image result for salt molecule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341" y="4193074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54436" y="3823742"/>
                <a:ext cx="43088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A molecule of GLUCOSE (sugar)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CA" dirty="0" smtClean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CA" dirty="0" smtClean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436" y="3823742"/>
                <a:ext cx="430887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132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4837" y="6117321"/>
                <a:ext cx="27617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A molecule of WATER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𝑂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7" y="6117321"/>
                <a:ext cx="276171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987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97531" y="6072575"/>
                <a:ext cx="2837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A molecule of SALT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𝑁𝑎𝐶𝑙</m:t>
                        </m:r>
                      </m:e>
                      <m:sub/>
                    </m:sSub>
                  </m:oMath>
                </a14:m>
                <a:r>
                  <a:rPr lang="en-CA" dirty="0" smtClean="0"/>
                  <a:t> </a:t>
                </a:r>
                <a:endParaRPr lang="en-C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531" y="6072575"/>
                <a:ext cx="283744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935" t="-8197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56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</TotalTime>
  <Words>359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MATTER &amp; THE PARTICLE MODEL</vt:lpstr>
      <vt:lpstr>MATTER &amp; THE PARTICLE MODEL</vt:lpstr>
      <vt:lpstr>PHASES OF MATTER</vt:lpstr>
      <vt:lpstr>PHASES OF MATTER</vt:lpstr>
      <vt:lpstr>PHASES OF MATTER</vt:lpstr>
      <vt:lpstr>PHASES OF MATTER</vt:lpstr>
      <vt:lpstr>PHASES OF MATTER</vt:lpstr>
      <vt:lpstr>MOLECULES &amp; ATOMS</vt:lpstr>
      <vt:lpstr>MOLECULES &amp; ATOMS</vt:lpstr>
    </vt:vector>
  </TitlesOfParts>
  <Company>Lester B. Pearson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&amp; THE PARTICLE MODEL</dc:title>
  <dc:creator>Windows User</dc:creator>
  <cp:lastModifiedBy>Chelsea Thomson</cp:lastModifiedBy>
  <cp:revision>7</cp:revision>
  <dcterms:created xsi:type="dcterms:W3CDTF">2016-02-17T13:33:28Z</dcterms:created>
  <dcterms:modified xsi:type="dcterms:W3CDTF">2017-03-12T19:51:55Z</dcterms:modified>
</cp:coreProperties>
</file>